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730" r:id="rId2"/>
    <p:sldId id="731" r:id="rId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FE4C54"/>
    <a:srgbClr val="CCCCCC"/>
    <a:srgbClr val="CC0000"/>
    <a:srgbClr val="2DC6E6"/>
    <a:srgbClr val="FF99FF"/>
    <a:srgbClr val="FE4B52"/>
    <a:srgbClr val="FFFFFF"/>
    <a:srgbClr val="B4AA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46" autoAdjust="0"/>
    <p:restoredTop sz="91438" autoAdjust="0"/>
  </p:normalViewPr>
  <p:slideViewPr>
    <p:cSldViewPr>
      <p:cViewPr varScale="1">
        <p:scale>
          <a:sx n="70" d="100"/>
          <a:sy n="70" d="100"/>
        </p:scale>
        <p:origin x="108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9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A654E-EBD9-4CE9-AAD0-9BCA047E2E1D}" type="datetimeFigureOut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970E3-E969-4B5B-B387-9B817F0C226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94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1520" y="1196752"/>
            <a:ext cx="7772400" cy="1470025"/>
          </a:xfrm>
        </p:spPr>
        <p:txBody>
          <a:bodyPr>
            <a:noAutofit/>
          </a:bodyPr>
          <a:lstStyle>
            <a:lvl1pPr algn="l">
              <a:defRPr sz="8000" b="1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ea typeface="휴먼둥근헤드라인" pitchFamily="18" charset="-127"/>
                <a:cs typeface="Meiryo UI" pitchFamily="34" charset="-128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0" name="날짜 개체 틀 3"/>
          <p:cNvSpPr>
            <a:spLocks noGrp="1"/>
          </p:cNvSpPr>
          <p:nvPr>
            <p:ph type="dt" sz="half" idx="10"/>
          </p:nvPr>
        </p:nvSpPr>
        <p:spPr>
          <a:xfrm>
            <a:off x="305026" y="2636912"/>
            <a:ext cx="3600400" cy="365125"/>
          </a:xfrm>
        </p:spPr>
        <p:txBody>
          <a:bodyPr/>
          <a:lstStyle>
            <a:lvl1pPr algn="l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Meiryo UI" pitchFamily="34" charset="-128"/>
                <a:cs typeface="Meiryo UI" pitchFamily="34" charset="-128"/>
              </a:defRPr>
            </a:lvl1pPr>
          </a:lstStyle>
          <a:p>
            <a:fld id="{FCE1694F-A783-43DF-9CCB-25F1A03CBC4F}" type="datetime2">
              <a:rPr lang="en-US" altLang="ko-KR" smtClean="0">
                <a:ea typeface="Meiryo UI" pitchFamily="34" charset="-128"/>
              </a:rPr>
              <a:pPr/>
              <a:t>Friday, March 27, 2020</a:t>
            </a:fld>
            <a:endParaRPr lang="ko-KR" altLang="en-US" dirty="0"/>
          </a:p>
        </p:txBody>
      </p:sp>
    </p:spTree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0F7CB-10CC-4FA0-AAB7-60557755851D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2E3B2-398D-43A2-9FF0-A5DC47D85F0F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118784"/>
            <a:ext cx="8496944" cy="5262544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+mn-lt"/>
                <a:cs typeface="Meiryo UI" pitchFamily="34" charset="-128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7"/>
          <p:cNvSpPr>
            <a:spLocks noGrp="1"/>
          </p:cNvSpPr>
          <p:nvPr>
            <p:ph type="title" hasCustomPrompt="1"/>
          </p:nvPr>
        </p:nvSpPr>
        <p:spPr>
          <a:xfrm>
            <a:off x="295200" y="254688"/>
            <a:ext cx="8575200" cy="654032"/>
          </a:xfrm>
        </p:spPr>
        <p:txBody>
          <a:bodyPr>
            <a:noAutofit/>
          </a:bodyPr>
          <a:lstStyle>
            <a:lvl1pPr algn="l">
              <a:defRPr sz="40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Meiryo UI" pitchFamily="34" charset="-128"/>
              </a:defRPr>
            </a:lvl1pPr>
          </a:lstStyle>
          <a:p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3505200" y="6453336"/>
            <a:ext cx="2133600" cy="365125"/>
          </a:xfrm>
        </p:spPr>
        <p:txBody>
          <a:bodyPr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구역 머리글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4353123"/>
            <a:ext cx="864096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itchFamily="18" charset="-127"/>
                <a:ea typeface="휴먼둥근헤드라인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51520" y="2852936"/>
            <a:ext cx="864096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76C8D-0C64-468D-9E07-BA112BE10A5A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04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1450-90AE-4591-9DA4-2F2C0E29B42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0F9C2-910D-48E9-A1D4-06EE9E8CCF1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467544" y="620688"/>
            <a:ext cx="8229600" cy="1084982"/>
          </a:xfrm>
        </p:spPr>
        <p:txBody>
          <a:bodyPr>
            <a:normAutofit/>
          </a:bodyPr>
          <a:lstStyle>
            <a:lvl1pPr>
              <a:defRPr sz="4800" b="1">
                <a:latin typeface="Garamond" panose="02020404030301010803" pitchFamily="18" charset="0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7" name="내용 개체 틀 2"/>
          <p:cNvSpPr>
            <a:spLocks noGrp="1"/>
          </p:cNvSpPr>
          <p:nvPr>
            <p:ph idx="1" hasCustomPrompt="1"/>
          </p:nvPr>
        </p:nvSpPr>
        <p:spPr>
          <a:xfrm>
            <a:off x="971600" y="1988840"/>
            <a:ext cx="7200800" cy="4392488"/>
          </a:xfrm>
        </p:spPr>
        <p:txBody>
          <a:bodyPr>
            <a:normAutofit/>
          </a:bodyPr>
          <a:lstStyle>
            <a:lvl1pPr marL="342900" indent="-342900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1pPr>
            <a:lvl2pPr marL="742950" indent="-285750">
              <a:buClr>
                <a:schemeClr val="tx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2pPr>
            <a:lvl3pPr marL="11430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 baseline="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3pPr>
            <a:lvl4pPr marL="16002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4pPr>
            <a:lvl5pPr marL="2057400" indent="-228600"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Garamond" panose="02020404030301010803" pitchFamily="18" charset="0"/>
                <a:cs typeface="Meiryo UI" pitchFamily="34" charset="-128"/>
              </a:defRPr>
            </a:lvl5pPr>
          </a:lstStyle>
          <a:p>
            <a:pPr lvl="0"/>
            <a:r>
              <a:rPr lang="en-US" altLang="ko-KR" dirty="0"/>
              <a:t>First stage</a:t>
            </a:r>
            <a:endParaRPr lang="ko-KR" altLang="en-US" dirty="0"/>
          </a:p>
          <a:p>
            <a:pPr lvl="1"/>
            <a:r>
              <a:rPr lang="en-US" altLang="ko-KR" dirty="0"/>
              <a:t>Second stage</a:t>
            </a:r>
            <a:endParaRPr lang="ko-KR" altLang="en-US" dirty="0"/>
          </a:p>
          <a:p>
            <a:pPr lvl="2"/>
            <a:r>
              <a:rPr lang="en-US" altLang="ko-KR" dirty="0"/>
              <a:t>Third stage</a:t>
            </a:r>
            <a:endParaRPr lang="ko-KR" altLang="en-US" dirty="0"/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BF0E3-3B49-48EE-8E65-6F6B7B05A3E6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DD30-A8D5-4E8F-A388-D7F8914E7797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1FBA-5EDF-4611-9FD5-552C72983771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DD4C6-1DC2-4462-9A2C-36CF4FD257E7}" type="datetime1">
              <a:rPr lang="ko-KR" altLang="en-US" smtClean="0"/>
              <a:pPr/>
              <a:t>2020-03-27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1D5AE-3018-49FC-B3E0-A1E0E956746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495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20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33519</TotalTime>
  <Words>0</Words>
  <Application>Microsoft Office PowerPoint</Application>
  <PresentationFormat>화면 슬라이드 쇼(4:3)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Meiryo UI</vt:lpstr>
      <vt:lpstr>맑은 고딕</vt:lpstr>
      <vt:lpstr>휴먼둥근헤드라인</vt:lpstr>
      <vt:lpstr>Arial</vt:lpstr>
      <vt:lpstr>Garamond</vt:lpstr>
      <vt:lpstr>Office 테마</vt:lpstr>
      <vt:lpstr>PowerPoint 프레젠테이션</vt:lpstr>
      <vt:lpstr>PowerPoint 프레젠테이션</vt:lpstr>
    </vt:vector>
  </TitlesOfParts>
  <Company>PIL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neohanju</dc:creator>
  <cp:lastModifiedBy>Lee DongGyu</cp:lastModifiedBy>
  <cp:revision>1127</cp:revision>
  <dcterms:created xsi:type="dcterms:W3CDTF">2010-03-17T18:05:41Z</dcterms:created>
  <dcterms:modified xsi:type="dcterms:W3CDTF">2020-03-27T07:15:35Z</dcterms:modified>
</cp:coreProperties>
</file>